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1"/>
  </p:handout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DC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62265C-E57D-4284-A707-1C8063C6DFB5}" type="datetimeFigureOut">
              <a:rPr lang="en-US" smtClean="0"/>
              <a:t>5/3/2010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A6E4FE-4411-4DE8-A300-5AF75AA8A88B}"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462E778-5FB2-43BE-B7D2-F9673B78B96C}" type="datetimeFigureOut">
              <a:rPr lang="en-US" smtClean="0"/>
              <a:t>5/3/2010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2CE4982-0272-4A7D-978D-324C72E15D1F}"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CE4982-0272-4A7D-978D-324C72E15D1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CE4982-0272-4A7D-978D-324C72E15D1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2CE4982-0272-4A7D-978D-324C72E15D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462E778-5FB2-43BE-B7D2-F9673B78B96C}" type="datetimeFigureOut">
              <a:rPr lang="en-US" smtClean="0"/>
              <a:t>5/3/2010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2CE4982-0272-4A7D-978D-324C72E15D1F}"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2CE4982-0272-4A7D-978D-324C72E15D1F}"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D2CE4982-0272-4A7D-978D-324C72E15D1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2CE4982-0272-4A7D-978D-324C72E15D1F}"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462E778-5FB2-43BE-B7D2-F9673B78B96C}" type="datetimeFigureOut">
              <a:rPr lang="en-US" smtClean="0"/>
              <a:t>5/3/2010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2CE4982-0272-4A7D-978D-324C72E15D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462E778-5FB2-43BE-B7D2-F9673B78B96C}" type="datetimeFigureOut">
              <a:rPr lang="en-US" smtClean="0"/>
              <a:t>5/3/2010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2CE4982-0272-4A7D-978D-324C72E15D1F}"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462E778-5FB2-43BE-B7D2-F9673B78B96C}" type="datetimeFigureOut">
              <a:rPr lang="en-US" smtClean="0"/>
              <a:t>5/3/2010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2CE4982-0272-4A7D-978D-324C72E15D1F}"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462E778-5FB2-43BE-B7D2-F9673B78B96C}" type="datetimeFigureOut">
              <a:rPr lang="en-US" smtClean="0"/>
              <a:t>5/3/2010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2CE4982-0272-4A7D-978D-324C72E15D1F}"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fictionwriting.about.com/od/startingtowrite/a/basicplot.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fictionwriting.about.com/od/writingexercises/tp/descriptions.htm" TargetMode="External"/><Relationship Id="rId2" Type="http://schemas.openxmlformats.org/officeDocument/2006/relationships/hyperlink" Target="http://fictionwriting.about.com/od/crafttechnique/tp/createcharacter.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Tips for Using Dialogue</a:t>
            </a:r>
            <a:endParaRPr lang="en-US" dirty="0"/>
          </a:p>
        </p:txBody>
      </p:sp>
      <p:sp>
        <p:nvSpPr>
          <p:cNvPr id="3" name="Subtitle 2"/>
          <p:cNvSpPr>
            <a:spLocks noGrp="1"/>
          </p:cNvSpPr>
          <p:nvPr>
            <p:ph type="subTitle" idx="1"/>
          </p:nvPr>
        </p:nvSpPr>
        <p:spPr/>
        <p:txBody>
          <a:bodyPr/>
          <a:lstStyle/>
          <a:p>
            <a:r>
              <a:rPr lang="en-US" dirty="0" smtClean="0"/>
              <a:t>ELA 9 Advanced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Dialogue</a:t>
            </a:r>
            <a:endParaRPr lang="en-US" dirty="0"/>
          </a:p>
        </p:txBody>
      </p:sp>
      <p:sp>
        <p:nvSpPr>
          <p:cNvPr id="3" name="Content Placeholder 2"/>
          <p:cNvSpPr>
            <a:spLocks noGrp="1"/>
          </p:cNvSpPr>
          <p:nvPr>
            <p:ph idx="1"/>
          </p:nvPr>
        </p:nvSpPr>
        <p:spPr/>
        <p:txBody>
          <a:bodyPr>
            <a:normAutofit lnSpcReduction="10000"/>
          </a:bodyPr>
          <a:lstStyle/>
          <a:p>
            <a:r>
              <a:rPr lang="en-US" dirty="0" smtClean="0"/>
              <a:t>Using dialogue when writing short stories is essential to character development.  In order for your audience to connect with your characters they must relate with the characters you have developed.  This will happen through dialogue.  Dialogue can also help establish tone, setting, and develop plot.  If used correctly, it can also help bring in humor to the story.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 to How People Talk</a:t>
            </a:r>
            <a:endParaRPr lang="en-US" dirty="0"/>
          </a:p>
        </p:txBody>
      </p:sp>
      <p:sp>
        <p:nvSpPr>
          <p:cNvPr id="3" name="Content Placeholder 2"/>
          <p:cNvSpPr>
            <a:spLocks noGrp="1"/>
          </p:cNvSpPr>
          <p:nvPr>
            <p:ph idx="1"/>
          </p:nvPr>
        </p:nvSpPr>
        <p:spPr/>
        <p:txBody>
          <a:bodyPr/>
          <a:lstStyle/>
          <a:p>
            <a:pPr>
              <a:buNone/>
            </a:pPr>
            <a:r>
              <a:rPr lang="en-US" dirty="0" smtClean="0"/>
              <a:t>	Having a sense of natural speech patterns is essential to good dialogue. Start to pay attention to the expressions that people use and the music of everyday conversation. This exercise asks you to do this more formally, but generally speaking it's helpful to develop your ear by paying attention to the way people talk.</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Exactly like Real Speech</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But dialogue should </a:t>
            </a:r>
            <a:r>
              <a:rPr lang="en-US" i="1" dirty="0" smtClean="0"/>
              <a:t>read</a:t>
            </a:r>
            <a:r>
              <a:rPr lang="en-US" dirty="0" smtClean="0"/>
              <a:t> like real speech. How do you accomplish that? Alfred Hitchcock said that a good story was "life, with the dull parts taken out." This very much applies to dialogue. A transcription of a conversation would be completely boring to read. Edit out the filler words and unessential dialogue -- that is, the dialogue that doesn't contribute to the </a:t>
            </a:r>
            <a:r>
              <a:rPr lang="en-US" dirty="0" smtClean="0">
                <a:hlinkClick r:id="rId2"/>
              </a:rPr>
              <a:t>plot</a:t>
            </a:r>
            <a:r>
              <a:rPr lang="en-US" dirty="0" smtClean="0"/>
              <a:t> in some way.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Don’t Provide Too Much Information at Once.</a:t>
            </a:r>
            <a:endParaRPr lang="en-US" dirty="0"/>
          </a:p>
        </p:txBody>
      </p:sp>
      <p:sp>
        <p:nvSpPr>
          <p:cNvPr id="3" name="Content Placeholder 2"/>
          <p:cNvSpPr>
            <a:spLocks noGrp="1"/>
          </p:cNvSpPr>
          <p:nvPr>
            <p:ph idx="1"/>
          </p:nvPr>
        </p:nvSpPr>
        <p:spPr/>
        <p:txBody>
          <a:bodyPr/>
          <a:lstStyle/>
          <a:p>
            <a:pPr>
              <a:buNone/>
            </a:pPr>
            <a:r>
              <a:rPr lang="en-US" dirty="0" smtClean="0"/>
              <a:t>	It should not be obvious to the reader that they're being fed important facts. Let the story unfold naturally. You don't have to tell the reader everything up front, and you can trust him or her to remember details from earlier in the story.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Break Up Dialogue with Action</a:t>
            </a:r>
            <a:endParaRPr lang="en-US" dirty="0"/>
          </a:p>
        </p:txBody>
      </p:sp>
      <p:sp>
        <p:nvSpPr>
          <p:cNvPr id="3" name="Content Placeholder 2"/>
          <p:cNvSpPr>
            <a:spLocks noGrp="1"/>
          </p:cNvSpPr>
          <p:nvPr>
            <p:ph idx="1"/>
          </p:nvPr>
        </p:nvSpPr>
        <p:spPr/>
        <p:txBody>
          <a:bodyPr>
            <a:normAutofit/>
          </a:bodyPr>
          <a:lstStyle/>
          <a:p>
            <a:pPr>
              <a:buNone/>
            </a:pPr>
            <a:r>
              <a:rPr lang="en-US" dirty="0" smtClean="0"/>
              <a:t>	Remind your reader that your </a:t>
            </a:r>
            <a:r>
              <a:rPr lang="en-US" dirty="0" smtClean="0">
                <a:hlinkClick r:id="rId2"/>
              </a:rPr>
              <a:t>characters</a:t>
            </a:r>
            <a:r>
              <a:rPr lang="en-US" dirty="0" smtClean="0"/>
              <a:t> are physical human beings by grounding their dialogue in the physical world. Physical details also help break up the words on the page: long periods of dialogue are easier for the reader's eye when broken up by </a:t>
            </a:r>
            <a:r>
              <a:rPr lang="en-US" dirty="0" smtClean="0">
                <a:hlinkClick r:id="rId3"/>
              </a:rPr>
              <a:t>description</a:t>
            </a:r>
            <a:r>
              <a:rPr lang="en-US" dirty="0" smtClean="0"/>
              <a:t> or </a:t>
            </a:r>
            <a:r>
              <a:rPr lang="en-US" u="sng" dirty="0" smtClean="0">
                <a:solidFill>
                  <a:srgbClr val="FF0000"/>
                </a:solidFill>
              </a:rPr>
              <a:t>action</a:t>
            </a:r>
            <a:r>
              <a:rPr lang="en-US" dirty="0" smtClean="0"/>
              <a:t>. (And vice versa, for that matter.)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Overdo Dialogue Tags</a:t>
            </a:r>
            <a:endParaRPr lang="en-US" dirty="0"/>
          </a:p>
        </p:txBody>
      </p:sp>
      <p:sp>
        <p:nvSpPr>
          <p:cNvPr id="3" name="Content Placeholder 2"/>
          <p:cNvSpPr>
            <a:spLocks noGrp="1"/>
          </p:cNvSpPr>
          <p:nvPr>
            <p:ph idx="1"/>
          </p:nvPr>
        </p:nvSpPr>
        <p:spPr/>
        <p:txBody>
          <a:bodyPr/>
          <a:lstStyle/>
          <a:p>
            <a:pPr>
              <a:buNone/>
            </a:pPr>
            <a:r>
              <a:rPr lang="en-US" dirty="0" smtClean="0"/>
              <a:t>	Veering too much beyond "he said/she said" only draws attention to the tags -- and you want the reader's attention centered on your brilliant dialogue, not your ability to think of synonyms for "said.“  However, not every line requires a dialogue tag.  If your reader can figure out who is speaking DO NOT use a dialogue tag.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Stereotypes, Profanity, and Slang</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Be aware of falling back on stereotypes, and use profanity and slang sparingly. All of these risk distracting or alienating your reader. Anything that takes the reader out of the fictional world you're working so hard to create is not your friend. Slang is a great way to help develop the socio-economic background of the characters.  Avoid profanities all together.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Punctuate Dialogue Correctly</a:t>
            </a:r>
            <a:endParaRPr lang="en-US" dirty="0"/>
          </a:p>
        </p:txBody>
      </p:sp>
      <p:sp>
        <p:nvSpPr>
          <p:cNvPr id="3" name="Content Placeholder 2"/>
          <p:cNvSpPr>
            <a:spLocks noGrp="1"/>
          </p:cNvSpPr>
          <p:nvPr>
            <p:ph idx="1"/>
          </p:nvPr>
        </p:nvSpPr>
        <p:spPr/>
        <p:txBody>
          <a:bodyPr/>
          <a:lstStyle/>
          <a:p>
            <a:pPr>
              <a:buNone/>
            </a:pPr>
            <a:r>
              <a:rPr lang="en-US" dirty="0" smtClean="0"/>
              <a:t>	The rules for punctuating dialogue can be confusing: many writers need help getting them right in the beginning. Take some time to learn the basics. A reader should get lost in your prose -- not feel lost trying to follow your dialogue.  See handout.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TotalTime>
  <Words>110</Words>
  <Application>Microsoft Office PowerPoint</Application>
  <PresentationFormat>On-screen Show (4:3)</PresentationFormat>
  <Paragraphs>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Foundry</vt:lpstr>
      <vt:lpstr>Tips for Using Dialogue</vt:lpstr>
      <vt:lpstr>Dialogue</vt:lpstr>
      <vt:lpstr>Listen to How People Talk</vt:lpstr>
      <vt:lpstr>Not Exactly like Real Speech</vt:lpstr>
      <vt:lpstr>Don’t Provide Too Much Information at Once.</vt:lpstr>
      <vt:lpstr>Break Up Dialogue with Action</vt:lpstr>
      <vt:lpstr>Don’t Overdo Dialogue Tags</vt:lpstr>
      <vt:lpstr>Stereotypes, Profanity, and Slang</vt:lpstr>
      <vt:lpstr>Punctuate Dialogue Correctly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for Using Dialogue</dc:title>
  <dc:creator>Robertson</dc:creator>
  <cp:lastModifiedBy>Robertson</cp:lastModifiedBy>
  <cp:revision>2</cp:revision>
  <dcterms:created xsi:type="dcterms:W3CDTF">2010-05-04T02:14:27Z</dcterms:created>
  <dcterms:modified xsi:type="dcterms:W3CDTF">2010-05-04T02:32:07Z</dcterms:modified>
</cp:coreProperties>
</file>