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3ADC5-B247-49EB-B1DC-533551923FCB}" type="datetimeFigureOut">
              <a:rPr lang="en-US" smtClean="0"/>
              <a:pPr/>
              <a:t>9/16/2009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51A13-1BDF-4A4B-A858-2B344C62360C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images.elfwood.com/art/v/a/vasilis/hephaest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872182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8550" y="1253058"/>
            <a:ext cx="739590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24500" cmpd="dbl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Hephaestus’s Myth</a:t>
            </a:r>
            <a:endParaRPr lang="en-US" sz="7200" b="1" cap="none" spc="0" dirty="0">
              <a:ln w="24500" cmpd="dbl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ephaestus-1.jpg image by BigVE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9072911">
            <a:off x="173508" y="906230"/>
            <a:ext cx="2713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Part One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iney.com/hera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-55242"/>
            <a:ext cx="5294318" cy="691324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9165582">
            <a:off x="186285" y="991366"/>
            <a:ext cx="2730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Part Two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wilsonsalmanac.com/images/bacchus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3960091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9368159">
            <a:off x="98942" y="1008800"/>
            <a:ext cx="3175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Part Three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mlahanas.de/Greeks/Mythology/Images/HephaestusRetur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722108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9171566">
            <a:off x="175910" y="949316"/>
            <a:ext cx="2825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Part Four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kirkwood.k12.mo.us/parent_student/nkm/nkms_site/learning_community_pages/studentprojects/2003_2004/sem1/greekgods_max_w_8w/Images/aphrodit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391283" cy="689005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9415803">
            <a:off x="226635" y="919871"/>
            <a:ext cx="2681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Part Five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mythicjourneys.org/images/hephaestus_net_Martin_Van_Heemskerk_15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6248448" cy="728665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9314651">
            <a:off x="249926" y="766300"/>
            <a:ext cx="2340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Part Six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crystalinks.com/vulcano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3714776" cy="687407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428860" y="785794"/>
            <a:ext cx="431479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THE END</a:t>
            </a:r>
            <a:endParaRPr lang="en-US" sz="8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7290" y="3929066"/>
            <a:ext cx="6488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By: Erich and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Natassia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</Words>
  <Application>Microsoft Office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Erich Vajda</dc:creator>
  <cp:lastModifiedBy>Erich Vajda</cp:lastModifiedBy>
  <cp:revision>9</cp:revision>
  <dcterms:created xsi:type="dcterms:W3CDTF">2009-09-16T22:07:47Z</dcterms:created>
  <dcterms:modified xsi:type="dcterms:W3CDTF">2009-09-16T22:55:54Z</dcterms:modified>
</cp:coreProperties>
</file>